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60" r:id="rId4"/>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8/6/2023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06-08-2023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06-08-2023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September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8550</TotalTime>
  <Words>41</Words>
  <Application>Microsoft Office PowerPoint</Application>
  <PresentationFormat>Widescreen</PresentationFormat>
  <Paragraphs>6</Paragraphs>
  <Slides>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vt:i4>
      </vt:variant>
    </vt:vector>
  </HeadingPairs>
  <TitlesOfParts>
    <vt:vector size="11" baseType="lpstr">
      <vt:lpstr>Arial</vt:lpstr>
      <vt:lpstr>Calibri</vt:lpstr>
      <vt:lpstr>Calibri Light</vt:lpstr>
      <vt:lpstr>Consolas</vt:lpstr>
      <vt:lpstr>Segoe UI</vt:lpstr>
      <vt:lpstr>Segoe UI Semibold</vt:lpstr>
      <vt:lpstr>Wingdings</vt:lpstr>
      <vt:lpstr>Office Theme</vt:lpstr>
      <vt:lpstr>1_Microsoft D365 template</vt:lpstr>
      <vt:lpstr>September 2023 release of Power BI apps on telemetry</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12</cp:revision>
  <dcterms:created xsi:type="dcterms:W3CDTF">2023-06-22T14:29:22Z</dcterms:created>
  <dcterms:modified xsi:type="dcterms:W3CDTF">2023-08-06T10:26:32Z</dcterms:modified>
</cp:coreProperties>
</file>